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85B97-08D1-4E18-B9DF-F01FDDC6AF88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6234F-4FBC-4708-A670-4A77BCE236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53A0-04EF-449D-A268-4DA655AE4E75}" type="datetime1">
              <a:rPr lang="en-US" smtClean="0"/>
              <a:t>11/8/2012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DDFA-1D58-4ECD-AA02-A9EE4DE46FA3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1EA8-C8C8-4689-8A00-CD4B3DE0968C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767FF-7ECE-4B82-9308-AE34B1F63B24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4F3-AAA9-498E-808E-EA3347D5C65D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C1D8-4B61-4EA6-9946-C30B20BCE2B7}" type="datetime1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FB10-EAD5-4171-8ABA-BE8A650748C5}" type="datetime1">
              <a:rPr lang="en-US" smtClean="0"/>
              <a:t>11/8/2012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BA4-4559-4B75-A3B9-4D471D0A123B}" type="datetime1">
              <a:rPr lang="en-US" smtClean="0"/>
              <a:t>11/8/2012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24D6-2A8B-4C53-BD98-A97E8F01D367}" type="datetime1">
              <a:rPr lang="en-US" smtClean="0"/>
              <a:t>11/8/2012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B5F4-57A8-4940-B746-D2B0D299F725}" type="datetime1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6A1F-4177-4B1D-8F83-D4AF6C0EDE6F}" type="datetime1">
              <a:rPr lang="en-US" smtClean="0"/>
              <a:t>11/8/2012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76DDF7-2335-4B3B-B868-F766BFAD3D92}" type="datetime1">
              <a:rPr lang="en-US" smtClean="0"/>
              <a:t>11/8/2012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457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 Tracheotomy Patients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Lip Reading System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3276600"/>
            <a:ext cx="9144000" cy="1199704"/>
          </a:xfrm>
          <a:prstGeom prst="rect">
            <a:avLst/>
          </a:prstGeom>
        </p:spPr>
        <p:txBody>
          <a:bodyPr vert="horz" lIns="45720" rIns="45720">
            <a:normAutofit fontScale="92500" lnSpcReduction="20000"/>
          </a:bodyPr>
          <a:lstStyle/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Sagi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Berenstien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n-US" sz="2700" dirty="0" smtClean="0"/>
              <a:t>Dor Leitman</a:t>
            </a:r>
          </a:p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Dagan Sandler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4800600"/>
            <a:ext cx="9144000" cy="838200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n-US" sz="2200" u="sng" noProof="0" dirty="0" smtClean="0"/>
              <a:t>Academic Instructor:</a:t>
            </a:r>
            <a:r>
              <a:rPr lang="en-US" sz="2200" noProof="0" dirty="0" smtClean="0"/>
              <a:t> Dr. </a:t>
            </a:r>
            <a:r>
              <a:rPr lang="en-US" sz="2200" noProof="0" dirty="0" err="1" smtClean="0"/>
              <a:t>Kobi</a:t>
            </a:r>
            <a:r>
              <a:rPr lang="en-US" sz="2200" noProof="0" dirty="0" smtClean="0"/>
              <a:t> Gal</a:t>
            </a:r>
          </a:p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200" i="0" u="sng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Professional</a:t>
            </a:r>
            <a:r>
              <a:rPr kumimoji="0" lang="en-US" sz="2200" i="0" u="sng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Instructor:</a:t>
            </a:r>
            <a:r>
              <a:rPr kumimoji="0" lang="en-US" sz="2200" i="0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Dr. </a:t>
            </a:r>
            <a:r>
              <a:rPr kumimoji="0" lang="en-US" sz="2200" i="0" u="none" strike="noStrike" kern="1200" cap="none" spc="0" normalizeH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Gavi</a:t>
            </a:r>
            <a:r>
              <a:rPr kumimoji="0" lang="en-US" sz="220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Kohlberg</a:t>
            </a:r>
            <a:endParaRPr kumimoji="0" lang="en-US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1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רקע ותיאור כללי של הפרויקט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he-IL" dirty="0" smtClean="0"/>
              <a:t>הפרויקט הינו מערכת המשלבת תחום של עיבוד וידאו ומערכת לומדת שמטרתה היא קריאת השפתיים של המשתמש. </a:t>
            </a:r>
            <a:endParaRPr lang="en-US" dirty="0" smtClean="0"/>
          </a:p>
          <a:p>
            <a:pPr algn="r" rtl="1"/>
            <a:endParaRPr lang="en-US" dirty="0" smtClean="0"/>
          </a:p>
          <a:p>
            <a:pPr algn="r" rtl="1"/>
            <a:r>
              <a:rPr lang="he-IL" dirty="0" smtClean="0"/>
              <a:t>המערכת תקבל כקלט וידיאו של אדם מדבר (ללא סאונד), ותזהה את המילים אותן אומר המשתמש.  </a:t>
            </a:r>
            <a:endParaRPr lang="en-US" dirty="0" smtClean="0"/>
          </a:p>
          <a:p>
            <a:pPr algn="r" rtl="1"/>
            <a:endParaRPr lang="en-US" dirty="0" smtClean="0"/>
          </a:p>
          <a:p>
            <a:pPr algn="r" rtl="1"/>
            <a:r>
              <a:rPr lang="he-IL" dirty="0" smtClean="0"/>
              <a:t>המערכת תלמד את המשתמשים השונים, ותזהה את תנועות השפתיים של המשתמש לפי היכרות מוקדמת עם המשתמש. </a:t>
            </a:r>
            <a:endParaRPr lang="en-US" dirty="0" smtClean="0"/>
          </a:p>
          <a:p>
            <a:pPr algn="r" rtl="1"/>
            <a:endParaRPr lang="en-US" dirty="0" smtClean="0"/>
          </a:p>
          <a:p>
            <a:pPr algn="r" rtl="1"/>
            <a:r>
              <a:rPr lang="he-IL" dirty="0" smtClean="0"/>
              <a:t>התוצר הסופי של הפרויקט יכלול מערכת עובדת עבור מספר מילים מצומצם בשפה האנגלית, עבור מספר משתמשים ספציפיים.</a:t>
            </a:r>
            <a:endParaRPr lang="en-US" dirty="0" smtClean="0"/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מטרת הפרויקט ומוטיבציה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he-IL" dirty="0" smtClean="0"/>
              <a:t>מטרת הפרויקט היא סיוע למטופלים </a:t>
            </a:r>
            <a:endParaRPr lang="en-US" dirty="0" smtClean="0"/>
          </a:p>
          <a:p>
            <a:pPr algn="r" rtl="1">
              <a:buNone/>
            </a:pPr>
            <a:r>
              <a:rPr lang="en-US" dirty="0" smtClean="0"/>
              <a:t>	</a:t>
            </a:r>
            <a:r>
              <a:rPr lang="he-IL" dirty="0" smtClean="0"/>
              <a:t>שעברו תהליך פיום קנה (</a:t>
            </a:r>
            <a:r>
              <a:rPr lang="en-US" dirty="0" smtClean="0"/>
              <a:t>Tracheotomy</a:t>
            </a:r>
            <a:r>
              <a:rPr lang="he-IL" dirty="0" smtClean="0"/>
              <a:t>). </a:t>
            </a:r>
            <a:endParaRPr lang="en-US" dirty="0" smtClean="0"/>
          </a:p>
          <a:p>
            <a:pPr algn="r" rtl="1">
              <a:buNone/>
            </a:pPr>
            <a:endParaRPr lang="en-US" dirty="0" smtClean="0"/>
          </a:p>
          <a:p>
            <a:pPr algn="r" rtl="1"/>
            <a:r>
              <a:rPr lang="he-IL" dirty="0" smtClean="0"/>
              <a:t>מטופלים אשר עוברים תהליך זה, לרוב </a:t>
            </a:r>
            <a:endParaRPr lang="en-US" dirty="0" smtClean="0"/>
          </a:p>
          <a:p>
            <a:pPr algn="r" rtl="1">
              <a:buNone/>
            </a:pPr>
            <a:r>
              <a:rPr lang="en-US" dirty="0" smtClean="0"/>
              <a:t>	</a:t>
            </a:r>
            <a:r>
              <a:rPr lang="he-IL" dirty="0" smtClean="0"/>
              <a:t>אינם מסוגלים להוציא קול מחלל הפה, </a:t>
            </a:r>
            <a:endParaRPr lang="en-US" dirty="0" smtClean="0"/>
          </a:p>
          <a:p>
            <a:pPr algn="r" rtl="1">
              <a:buNone/>
            </a:pPr>
            <a:r>
              <a:rPr lang="en-US" dirty="0" smtClean="0"/>
              <a:t>	</a:t>
            </a:r>
            <a:r>
              <a:rPr lang="he-IL" dirty="0" smtClean="0"/>
              <a:t>ומתקשים בתקשורת עם הסביבה. </a:t>
            </a:r>
            <a:endParaRPr lang="en-US" dirty="0" smtClean="0"/>
          </a:p>
          <a:p>
            <a:pPr algn="r" rtl="1">
              <a:buNone/>
            </a:pPr>
            <a:endParaRPr lang="en-US" dirty="0" smtClean="0"/>
          </a:p>
          <a:p>
            <a:pPr algn="r" rtl="1"/>
            <a:r>
              <a:rPr lang="he-IL" dirty="0" smtClean="0"/>
              <a:t>לעיתים, מצב זה הוא זמני, כך שהפתרונות הנפוצים לבעיות תקשורת במצבים אלו, כגון לימוד שפת הסימנים, הם לא רלוונטיים. </a:t>
            </a:r>
            <a:endParaRPr lang="en-US" dirty="0" smtClean="0"/>
          </a:p>
          <a:p>
            <a:pPr algn="r" rtl="1"/>
            <a:endParaRPr lang="en-US" dirty="0" smtClean="0"/>
          </a:p>
          <a:p>
            <a:pPr algn="r" rtl="1"/>
            <a:r>
              <a:rPr lang="he-IL" dirty="0" smtClean="0"/>
              <a:t>המערכת תאפשר לחולים לדבר מול מצלמת מחשב/סמארטפון/טאבלט, כך שהתוכנה תפיק את המילים אליה התכוונו.</a:t>
            </a:r>
            <a:endParaRPr lang="en-US" b="1" dirty="0" smtClean="0"/>
          </a:p>
          <a:p>
            <a:pPr algn="r" rtl="1"/>
            <a:endParaRPr lang="en-US" dirty="0"/>
          </a:p>
        </p:txBody>
      </p:sp>
      <p:pic>
        <p:nvPicPr>
          <p:cNvPr id="1026" name="Picture 2" descr="http://image.made-in-china.com/2f0j00AvcTDFLdCRuE/Advanced-Adult-Tracheotomy-Care-Simul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2057400" cy="2707105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3</a:t>
            </a:fld>
            <a:endParaRPr kumimoji="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טכנולוגיות ושפות פיתוח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r" rtl="1"/>
            <a:r>
              <a:rPr lang="he-IL" dirty="0" smtClean="0"/>
              <a:t>ניתוח ועיבוד תמונה ווידיאו:</a:t>
            </a:r>
          </a:p>
          <a:p>
            <a:pPr lvl="1" algn="r" rtl="1"/>
            <a:r>
              <a:rPr lang="he-IL" dirty="0" smtClean="0"/>
              <a:t>ע"ב ספריות קוד פתוח </a:t>
            </a:r>
            <a:r>
              <a:rPr lang="en-US" dirty="0" err="1" smtClean="0"/>
              <a:t>OpenCV</a:t>
            </a:r>
            <a:r>
              <a:rPr lang="he-IL" dirty="0" smtClean="0"/>
              <a:t> ( </a:t>
            </a:r>
            <a:r>
              <a:rPr lang="en-US" dirty="0" smtClean="0"/>
              <a:t>C++</a:t>
            </a:r>
            <a:r>
              <a:rPr lang="he-IL" dirty="0" smtClean="0"/>
              <a:t> ).</a:t>
            </a:r>
          </a:p>
          <a:p>
            <a:pPr lvl="0" algn="r" rtl="1"/>
            <a:endParaRPr lang="he-IL" dirty="0" smtClean="0"/>
          </a:p>
          <a:p>
            <a:pPr lvl="0" algn="r" rtl="1"/>
            <a:r>
              <a:rPr lang="he-IL" dirty="0" smtClean="0"/>
              <a:t>מערכת לומדת ורשת נוירונים:</a:t>
            </a:r>
          </a:p>
          <a:p>
            <a:pPr lvl="1" algn="r" rtl="1"/>
            <a:r>
              <a:rPr lang="he-IL" dirty="0" smtClean="0"/>
              <a:t>שפת תכנות </a:t>
            </a:r>
            <a:r>
              <a:rPr lang="en-US" dirty="0" smtClean="0"/>
              <a:t>Java</a:t>
            </a:r>
            <a:r>
              <a:rPr lang="he-IL" dirty="0" smtClean="0"/>
              <a:t> ו/או </a:t>
            </a:r>
            <a:r>
              <a:rPr lang="en-US" dirty="0" smtClean="0"/>
              <a:t>C++</a:t>
            </a:r>
            <a:r>
              <a:rPr lang="he-IL" dirty="0" smtClean="0"/>
              <a:t>.</a:t>
            </a:r>
          </a:p>
          <a:p>
            <a:pPr algn="r" rtl="1"/>
            <a:endParaRPr lang="he-IL" dirty="0" smtClean="0"/>
          </a:p>
          <a:p>
            <a:pPr algn="r" rtl="1"/>
            <a:r>
              <a:rPr lang="he-IL" dirty="0" smtClean="0"/>
              <a:t>ממשק משתמש:</a:t>
            </a:r>
          </a:p>
          <a:p>
            <a:pPr lvl="1" algn="r" rtl="1"/>
            <a:r>
              <a:rPr lang="he-IL" dirty="0" smtClean="0"/>
              <a:t>יפותח ב-</a:t>
            </a:r>
            <a:r>
              <a:rPr lang="en-US" dirty="0" smtClean="0"/>
              <a:t>Java</a:t>
            </a:r>
            <a:r>
              <a:rPr lang="he-IL" dirty="0" smtClean="0"/>
              <a:t>.</a:t>
            </a:r>
          </a:p>
          <a:p>
            <a:pPr lvl="1" algn="r" rtl="1"/>
            <a:r>
              <a:rPr lang="he-IL" dirty="0" smtClean="0"/>
              <a:t>ממשק למערכת הפעלה אנרדואיד – במידה ויתאפשר מבחינת זמן (</a:t>
            </a:r>
            <a:r>
              <a:rPr lang="en-US" dirty="0" smtClean="0"/>
              <a:t>Java</a:t>
            </a:r>
            <a:r>
              <a:rPr lang="he-IL" dirty="0" smtClean="0"/>
              <a:t>).</a:t>
            </a:r>
          </a:p>
          <a:p>
            <a:pPr lvl="1" algn="r" rtl="1">
              <a:buNone/>
            </a:pPr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4</a:t>
            </a:fld>
            <a:endParaRPr kumimoji="0"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אבני דרך ותוכנית פעולה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066800"/>
          </a:xfrm>
        </p:spPr>
        <p:txBody>
          <a:bodyPr>
            <a:normAutofit/>
          </a:bodyPr>
          <a:lstStyle/>
          <a:p>
            <a:pPr lvl="0" algn="r" rtl="1"/>
            <a:r>
              <a:rPr lang="he-IL" dirty="0" smtClean="0"/>
              <a:t>ניתוח קלט וידיאו (</a:t>
            </a:r>
            <a:r>
              <a:rPr lang="en-US" dirty="0" smtClean="0"/>
              <a:t>Real Time</a:t>
            </a:r>
            <a:r>
              <a:rPr lang="he-IL" dirty="0" smtClean="0"/>
              <a:t>) - זיהוי תנועות השפתיים של המשתמש והמרתם לכדי נתונים מספריים.</a:t>
            </a:r>
            <a:endParaRPr lang="en-US" dirty="0" smtClean="0"/>
          </a:p>
          <a:p>
            <a:pPr lvl="0" algn="r" rtl="1">
              <a:buNone/>
            </a:pPr>
            <a:endParaRPr lang="he-IL" dirty="0" smtClean="0"/>
          </a:p>
          <a:p>
            <a:pPr lvl="1" algn="r" rtl="1">
              <a:buNone/>
            </a:pPr>
            <a:endParaRPr lang="he-IL" dirty="0" smtClean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743200"/>
            <a:ext cx="749951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אבני דרך ותוכנית פעולה: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495800"/>
          </a:xfrm>
        </p:spPr>
        <p:txBody>
          <a:bodyPr>
            <a:normAutofit lnSpcReduction="10000"/>
          </a:bodyPr>
          <a:lstStyle/>
          <a:p>
            <a:pPr lvl="0" algn="r" rtl="1"/>
            <a:r>
              <a:rPr lang="he-IL" dirty="0" smtClean="0"/>
              <a:t>ביצוע עיוותי זמן ומרחב לצורך נירמול נתוני תנועות השפתיים והבאתם לכדי קלט למערכת הלומדת.</a:t>
            </a:r>
          </a:p>
          <a:p>
            <a:pPr lvl="0" algn="r" rtl="1"/>
            <a:endParaRPr lang="he-IL" dirty="0" smtClean="0"/>
          </a:p>
          <a:p>
            <a:pPr algn="r" rtl="1"/>
            <a:r>
              <a:rPr lang="he-IL" dirty="0" smtClean="0"/>
              <a:t>מערכת לומדת:</a:t>
            </a:r>
          </a:p>
          <a:p>
            <a:pPr lvl="1" algn="r" rtl="1"/>
            <a:r>
              <a:rPr lang="he-IL" dirty="0" smtClean="0"/>
              <a:t>השוואת הנתונים לנתונים "ידועים" על המשתמש.</a:t>
            </a:r>
          </a:p>
          <a:p>
            <a:pPr lvl="1" algn="r" rtl="1"/>
            <a:r>
              <a:rPr lang="he-IL" dirty="0" smtClean="0"/>
              <a:t>חישובי הסתברות להברה/מילה מתאימה ביותר מתוך מאגר מילים ידוע.</a:t>
            </a:r>
          </a:p>
          <a:p>
            <a:pPr lvl="1" algn="r" rtl="1"/>
            <a:r>
              <a:rPr lang="he-IL" dirty="0" smtClean="0"/>
              <a:t>הוספת הנתונים למאגר למידת המשתמש.</a:t>
            </a:r>
          </a:p>
          <a:p>
            <a:pPr lvl="1" algn="r" rtl="1"/>
            <a:endParaRPr lang="he-IL" dirty="0" smtClean="0"/>
          </a:p>
          <a:p>
            <a:pPr algn="r" rtl="1"/>
            <a:r>
              <a:rPr lang="he-IL" dirty="0" smtClean="0"/>
              <a:t>פלט המערכת למילה הקרובה ביותר למילה שנאמרה:</a:t>
            </a:r>
          </a:p>
          <a:p>
            <a:pPr lvl="1" algn="r" rtl="1"/>
            <a:r>
              <a:rPr lang="he-IL" dirty="0" smtClean="0"/>
              <a:t>פלט אקוסטי/טקסט</a:t>
            </a:r>
          </a:p>
          <a:p>
            <a:pPr lvl="1" algn="r" rtl="1"/>
            <a:endParaRPr lang="he-IL" dirty="0" smtClean="0"/>
          </a:p>
          <a:p>
            <a:pPr lvl="0" algn="r" rtl="1"/>
            <a:endParaRPr lang="he-IL" dirty="0" smtClean="0"/>
          </a:p>
          <a:p>
            <a:pPr lvl="0" algn="r" rtl="1"/>
            <a:endParaRPr lang="en-US" dirty="0" smtClean="0"/>
          </a:p>
          <a:p>
            <a:pPr lvl="0" algn="r" rtl="1">
              <a:buNone/>
            </a:pPr>
            <a:endParaRPr lang="he-IL" dirty="0" smtClean="0"/>
          </a:p>
          <a:p>
            <a:pPr lvl="1" algn="r" rtl="1">
              <a:buNone/>
            </a:pPr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29200"/>
            <a:ext cx="7772400" cy="1143000"/>
          </a:xfrm>
        </p:spPr>
        <p:txBody>
          <a:bodyPr/>
          <a:lstStyle/>
          <a:p>
            <a:pPr algn="ctr"/>
            <a:r>
              <a:rPr lang="he-IL" dirty="0" smtClean="0"/>
              <a:t>שאלות?</a:t>
            </a:r>
            <a:endParaRPr lang="en-US" dirty="0"/>
          </a:p>
        </p:txBody>
      </p:sp>
      <p:pic>
        <p:nvPicPr>
          <p:cNvPr id="17410" name="Picture 2" descr="http://2.bp.blogspot.com/-p6xNLdj_xkk/Tw7sFBX7rcI/AAAAAAAAEtU/D04HGxBIoho/s1600/read-my-lip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57200"/>
            <a:ext cx="4419600" cy="44196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7</a:t>
            </a:fld>
            <a:endParaRPr kumimoji="0"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</TotalTime>
  <Words>244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Lip Reading System</vt:lpstr>
      <vt:lpstr>רקע ותיאור כללי של הפרויקט</vt:lpstr>
      <vt:lpstr>מטרת הפרויקט ומוטיבציה</vt:lpstr>
      <vt:lpstr>טכנולוגיות ושפות פיתוח</vt:lpstr>
      <vt:lpstr>אבני דרך ותוכנית פעולה </vt:lpstr>
      <vt:lpstr>אבני דרך ותוכנית פעולה: </vt:lpstr>
      <vt:lpstr>שאלות?</vt:lpstr>
    </vt:vector>
  </TitlesOfParts>
  <Company>Micron Technology,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 Reading System</dc:title>
  <dc:creator>dleitman</dc:creator>
  <cp:lastModifiedBy>dleitman</cp:lastModifiedBy>
  <cp:revision>9</cp:revision>
  <dcterms:created xsi:type="dcterms:W3CDTF">2012-11-08T16:27:32Z</dcterms:created>
  <dcterms:modified xsi:type="dcterms:W3CDTF">2012-11-08T17:13:01Z</dcterms:modified>
</cp:coreProperties>
</file>